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9D38-169C-2ACF-48C2-7BD58FEC2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EFFA5-5295-EFC4-8C60-C7E8C5562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A6F5C-9856-FF7E-8921-E6A5E0E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B1064-4D38-494A-9701-93731388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B7C3C-78E8-80AD-B144-641E3EBB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26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E0C9-F048-EFCE-E510-A244CDD0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20ECB-8FA6-63D2-1426-C5D97C11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34AA7-5D4D-6DFD-E774-A1CAD99C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E9194-4D84-0D3A-BB24-5F331434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84154-DDBF-0618-A5FC-5EE33928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14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0774D1-7709-438C-A949-2925B7629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9263F-276B-1F31-1063-183515B3D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A5498-8EAC-E378-7DC6-87C71B64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22552-09E0-026B-7455-07A9EB74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33AAE-34EC-95E0-AAA5-DF080D10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74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5C4D-C48B-6A9F-1BB4-86B09D08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D921-6CF6-80E9-9EE9-FAB1D8B4A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40552-3249-BA1C-E1FD-02A3A3425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E825-0793-407D-8456-B3B4738E2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19EB5-16A5-83F6-5120-BE25B222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60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F5B6-085F-9D2E-7802-E78F52D0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F151B-63E0-4914-8E65-13D06193B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23937-1771-7632-D711-364FB0912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E51C4-FE11-90A7-7BB9-F10B311B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F4A82-1FC9-785D-4F2C-90A0AE27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61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A450-B3E0-E7EC-D8C4-5A76147A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90D23-FA4D-4D39-FA5E-708CC1EB0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B9B41-F921-3726-04D5-6FA70B1E2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5C374-0E45-77EF-7BCB-766B1A98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58E70-245D-31B9-492E-AB8DE30AC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8277-0CF0-9852-A4A1-59E4D1C5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2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25DD-9CA2-1503-832A-986CEDD7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564ED-6C4D-46FD-8349-8F22E4170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BFC34-B61C-2F75-FDA9-762547228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B9DAB-6D09-61CB-DCB4-181994540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31D00-2F9B-BFBD-EA70-115D8E14A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27632-0BAD-CF15-4C54-E42A9481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DE2F8C-36C9-449F-15F1-8EA975EEC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EEAA-A366-5D5F-E042-538B060E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97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5D92-1ED3-09E6-C60B-0489A884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8B71D-6F81-3D67-182A-FDD6A679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4A1E5-5EF0-9CB7-D87B-F65C0F30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46ADD-C59A-885C-D441-CD323AA0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86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A6E90-D6E5-24CE-9461-BBF18EBB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91DDE-DDC7-6133-0850-12FE0446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5B22-7EF8-E27E-66E3-4FE3B2B2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84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FE85-385D-FFCA-62F9-68C5C373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53D8-5C45-CAAB-C8B3-F21CEB70D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D97A8-EEA3-BC41-498A-EADB2B819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D9448-2278-0BE0-D26A-DE7BF95E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6CD3B-C9A1-75AF-C975-839200E4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E707F-9DC3-6DEC-3958-975A675CC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52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C8A8-8DBF-9025-6915-C1ABD976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181DA-FF86-3E3B-05F0-C44872922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EB700-27F4-028B-1507-0937233A5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9A778-F8C3-3FE7-BE1B-E39FA2EB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80B4E-F82D-D46F-3EE9-55CCE243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1EE27-0140-EB65-6438-1FE9C9A6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58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76EDD-0FF2-4A36-57C3-95FE8917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21458-4E4A-1552-9E07-9802DFD7F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C0CFF-D0C4-60C2-5B09-029C0F3F7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3B15D-0EC1-4ACB-A606-68B92D7253A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3B07A-5A3F-AE70-E41B-D2D22C6FD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CBAE3-07A6-7078-E861-2DDEDB7C9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1E85A-B3E4-471A-9B76-52CAE1AB49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95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DC07A-BEDC-F286-48BA-30A9B5B07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2FD7-0148-7971-2C3B-FF144814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65310" cy="1268361"/>
          </a:xfrm>
        </p:spPr>
        <p:txBody>
          <a:bodyPr/>
          <a:lstStyle/>
          <a:p>
            <a:r>
              <a:rPr lang="en-US" dirty="0"/>
              <a:t>Results: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DFF50-A2D0-E007-794F-A5544193F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70"/>
            <a:ext cx="12192000" cy="59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4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7EB37-5793-37D3-70B2-E0A5A5DF7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7"/>
            <a:ext cx="12192000" cy="67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9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DD608-1112-290F-5E36-5CD6ADC80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26"/>
            <a:ext cx="12192000" cy="67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30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E86AE-3FE9-849C-3D86-939D15FA2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12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68768-14F5-B583-C4F5-4B9FE1891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9A7F-99E1-EC5B-3738-42F0CB85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0643"/>
          </a:xfrm>
        </p:spPr>
        <p:txBody>
          <a:bodyPr/>
          <a:lstStyle/>
          <a:p>
            <a:r>
              <a:rPr lang="en-US" dirty="0"/>
              <a:t>                           </a:t>
            </a:r>
            <a:r>
              <a:rPr lang="en-US" sz="4800" dirty="0">
                <a:latin typeface="Algerian" panose="04020705040A02060702" pitchFamily="82" charset="0"/>
              </a:rPr>
              <a:t>THANK YOU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3FE8C1-D036-494A-6134-729408697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E13B8-4AA5-C7D7-693E-A0D37873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3DAB0-7AC1-797B-387E-BE56C494A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6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C8112-E725-A99E-1473-CE838BE10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6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6FA9A-6A7D-FA3E-92A8-DBA8F8091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8"/>
            <a:ext cx="12192000" cy="68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5D98E-659F-4D0A-C424-9629EE02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5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AD814-F354-9D63-0FE7-CAE5E5922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9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7EB76-0748-0D9C-81AE-C9DF3076D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</vt:lpstr>
      <vt:lpstr>PowerPoint Presentation</vt:lpstr>
      <vt:lpstr>PowerPoint Presentation</vt:lpstr>
      <vt:lpstr>PowerPoint Presentation</vt:lpstr>
      <vt:lpstr>PowerPoint Presentation</vt:lpstr>
      <vt:lpstr>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Saidu Jayavardhan</dc:creator>
  <cp:lastModifiedBy>Saidu Jayavardhan</cp:lastModifiedBy>
  <cp:revision>2</cp:revision>
  <dcterms:created xsi:type="dcterms:W3CDTF">2025-10-29T08:52:09Z</dcterms:created>
  <dcterms:modified xsi:type="dcterms:W3CDTF">2025-10-29T09:04:08Z</dcterms:modified>
</cp:coreProperties>
</file>